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7" roundtripDataSignature="AMtx7mgUTaBsbE9yoYX79LYQTPxNeQGP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font" Target="fonts/RobotoSlab-regular.fntdata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font" Target="fonts/Roboto-regular.fntdata"/><Relationship Id="rId35" Type="http://schemas.openxmlformats.org/officeDocument/2006/relationships/font" Target="fonts/HelveticaNeueLight-italic.fntdata"/><Relationship Id="rId12" Type="http://schemas.openxmlformats.org/officeDocument/2006/relationships/font" Target="fonts/RobotoSlab-bold.fntdata"/><Relationship Id="rId34" Type="http://schemas.openxmlformats.org/officeDocument/2006/relationships/font" Target="fonts/HelveticaNeueLight-bold.fntdata"/><Relationship Id="rId15" Type="http://schemas.openxmlformats.org/officeDocument/2006/relationships/font" Target="fonts/Roboto-italic.fntdata"/><Relationship Id="rId37" Type="http://customschemas.google.com/relationships/presentationmetadata" Target="metadata"/><Relationship Id="rId14" Type="http://schemas.openxmlformats.org/officeDocument/2006/relationships/font" Target="fonts/Roboto-bold.fntdata"/><Relationship Id="rId36" Type="http://schemas.openxmlformats.org/officeDocument/2006/relationships/font" Target="fonts/HelveticaNeueLight-boldItalic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14.jpg"/><Relationship Id="rId6" Type="http://schemas.openxmlformats.org/officeDocument/2006/relationships/image" Target="../media/image2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903050"/>
            <a:ext cx="693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selection based on variance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Feature selection based on variance: Variance Threshold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FEATURE SELECTION BASED ON VARIANCE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38865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makes a feature informative is the variance of it.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feature without variance (ie. variance = 0) is constant and therefore useless.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Null variance means that all the values the feature are the same!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can’t use it to distinguish between two rows in our dataset.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4700" y="1521625"/>
            <a:ext cx="3641999" cy="232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a0aef77d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2475" y="3953275"/>
            <a:ext cx="2193275" cy="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